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24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32" r:id="rId12"/>
    <p:sldId id="533" r:id="rId13"/>
    <p:sldId id="477" r:id="rId14"/>
    <p:sldId id="399" r:id="rId15"/>
    <p:sldId id="409" r:id="rId16"/>
    <p:sldId id="481" r:id="rId17"/>
    <p:sldId id="482" r:id="rId18"/>
    <p:sldId id="5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6T15:46:43.5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0,'0'26'32,"27"-26"-1,-1 0-31,0 0 0,26 0 16,1 0-16,25 0 15,1 26-15,-1-26 0,27 0 16,0 0-16,0 0 15,-27 0-15,1 0 0,-1 0 16,1 0-16,-27 0 0,1 0 16,-27 0-16,0 0 15,-26-26 1</inkml:trace>
  <inkml:trace contextRef="#ctx0" brushRef="#br0" timeOffset="346">79 262 0,'0'26'16,"26"-26"15,0 0-31,1 0 16,25 0-16,0 0 0,27 0 15,-1 0-15,27 26 16,0-26-16,0 0 0,-27 0 16,27 0-16,-26 0 0,-1 0 15,-26 0-15,1 0 16,-1 0-16,-26 0 0,1 0 15,-1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6T15:46:51.5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3038 629 0,'-26'0'15,"26"-26"-15,-26 0 16,-1 52 0,1 0-16,0-26 15,0 26-15,0-26 16,-1 26-16,1 1 0,0-27 15,0 26-15,0 0 16,-1-26-16,1 26 0,26 0 16,-26 1-16,0-1 0,26 0 15,0 0 1,0 0-16,26 1 0,0-1 16,0-26-16,27 26 15,-1 0-15,1 0 0,-1 0 16,27 1-16,-27-27 0,0 26 15,1 0-15,-1-26 16,-26 26-16,0 0 0,1-26 16,-1 27-16,-26-1 15,0 0-15,-26-26 16,-1 26 0,-25-26-16,26 26 0,-27-26 15,1 0-15,0 26 0,26-26 16,-27 0-16,1 0 15,26 0-15,-1 0 0,1-26 16,0 26-16,0-26 0,0 26 16,-1-26-16,27 0 15,-26 0-15,26-1 0</inkml:trace>
  <inkml:trace contextRef="#ctx0" brushRef="#br0" timeOffset="431">2855 655 0,'0'-26'0,"0"-26"15,0 26-15,0-1 0,0 1 16,0 0-16,0 0 16,0 52 15,0 0-16,0 0 1,26 1-16,-26-1 16,0 26-16,26-26 0,0 27 15,-26 25-15,26-25 16,1 25-16,-1-25 0,-26 25 16,26 1-16,0-27 0,0 27 15,-26-27-15,0 26 16,26-25-16,-26-1 0,0 1 15,0-27-15,0 26 16,0-26-16,0 1 0,0-1 16,0 0-16,0 0 0,0 0 15,0-52 32,0 0-31</inkml:trace>
  <inkml:trace contextRef="#ctx0" brushRef="#br0" timeOffset="2531">3405 236 0,'-27'-26'16,"1"0"-1,0 26 1,0-26-16,0 26 16,-1-26-16,-25 26 15,26 0-15,-27-27 16,1 27-16,0 0 0,-27 0 16,27 0-16,-27 0 0,27 27 15,-1-27-15,1 26 16,0-26-16,26 26 0,-27 0 15,27 0-15,-26 1 16,25 25-16,1 0 0,0 1 16,0-1-16,0 0 0,0 27 15,26-27-15,-27 27 16,1-27-16,26 27 0,-26-27 16,26 1-16,0 25 15,0-26-15,0 1 0,0-1 16,0-26-16,0 27 0,0-1 15,0 0-15,0-25 16,0 25-16,0 0 0,26-25 16,-26 25-16,26-26 15,-26 27-15,27-27 0,-1 0 16,0 0-16,0 26 0,0-25 16,0-1-16,1 0 15,25 0-15,0-26 0,1 26 16,-1 1-16,0-27 15,1 0-15,25 26 0,1-26 16,0 0-16,-27 0 0,26-26 16,1 26-16,0 0 15,-1-27-15,-25 1 0,-1 26 16,0-26-16,1 0 0,-1-27 16,0 27-16,-25 0 15,25-26-15,-26-1 0,26 1 16,-25 0-16,-1-1 15,26-25-15,-26 25 0,1-25 16,-1 25-16,0-25 0,0-1 16,-26 27-16,26-27 15,-26 27-15,0-27 0,0 27 16,0 0-16,0-1 16,-26 1-16,0 0 0,0-1 15,0 1-15,-1-1 0,1 27 16,0-26-16,-26 26 15,25-27-15,1 27 0,-26 0 16,26 0-16,0 26 16,-1-26-16,1-1 0,0 1 15,0 26-15,26-26 16,-26 26-16,-1 0 16,27-26-16,-26 26 0,0 0 15,0-26 1,0 26-16,0 0 15,-1 0-15,1 0 16,0 0 0</inkml:trace>
  <inkml:trace contextRef="#ctx0" brushRef="#br0" timeOffset="5071">0 1493 0,'27'0'16,"-27"26"0,26-26 15,26 0-31,0 0 15,1 0-15,25 0 0,27 0 16,-26 0-16,25 27 0,1-27 16,-26 0-16,-1 0 15,1 0-15,-1 0 0,-25 0 16,-27 0-16,0 0 16,0 0-16,1 0 0,-27-27 15</inkml:trace>
  <inkml:trace contextRef="#ctx0" brushRef="#br0" timeOffset="5402">0 1703 0,'27'0'15,"-1"26"1,26-26-16,0 0 0,1 0 16,25 0-16,1 0 0,26 0 15,-1 0-15,27 0 16,-26 0-16,26 0 0,-26 0 15,0 0-15,-1 0 16,-25 0-16,-1 0 0,-25 0 16,-27 0-16,0 0 0,0 0 15,-52 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6T15:46:42.1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5560 2488 0,'26'0'62</inkml:trace>
  <inkml:trace contextRef="#ctx0" brushRef="#br0" timeOffset="-25377">3884 2985 0,'0'26'15,"-27"27"1,27-1-16,-26 1 16,0-1-16,0 53 0,26-27 15,-26 27-15,26-26 0,0 25 16,0 27-16,0-26 16,0 26-16,0 0 0,0 0 15,0 0-15,0 0 16,-26 26-16,-1-26 0,27-27 15,-26 27-15,26-26 0,-26 0 16,26 0-16,-26-27 16,26-26-16,0 27 0,0-27 15,-26 1-15,26-27 0,0 0 16,-27-26-16,1 0 16,0-26-1</inkml:trace>
  <inkml:trace contextRef="#ctx0" brushRef="#br0" timeOffset="-25042">3046 5394 0,'-26'0'0,"-1"0"16,27 27-1,27-1 1,-1-26-16,0 26 0,0 0 15,26 0-15,1 0 16,-27 1-16,26-27 0,1 26 16,-1-26-16,0 26 0,1-26 15,-1 0-15,1-26 16,-1 0-16,0 26 0,-25-27 16,-1 1-16,26 0 15,-26 0-15,-26 0 16,-26 52 31,26 0-32</inkml:trace>
  <inkml:trace contextRef="#ctx0" brushRef="#br0" timeOffset="-24316">4722 3404 0,'0'-26'0,"-27"0"16,27 0-16,0 52 16,0 26-1,0-26-15,0 27 16,27 25-16,-27 1 0,0 0 15,26 25-15,-26 1 16,0 0-16,26 26 0,-26 0 16,0 0-16,0 26 0,0 131 15,-26-131 1,26-26-16,0 0 0,-26 0 16,26-27-16,0-25 0,-27-1 15,27 1-15,0 0 16,0-27-16,0-26 0,-26 0 15,26 0-15,0 1 16,0-54-16,0 1 16</inkml:trace>
  <inkml:trace contextRef="#ctx0" brushRef="#br0" timeOffset="-23845">4591 3640 0,'-27'0'15,"27"26"-15,0 0 16,0 1-1,-26-1-15,26 0 16,0 0-16,-26 0 0,26 27 16,-26-27-16,26 0 15,-26 0-15,26 0 16,-26-26-16,26-26 16,-27 26-1,27-26-15,0 0 16,0-27-16,0 27 0,0-26 15,0 0-15,0-27 0,27 27 16,-27-1-16,26 1 16,0 26-16,0-1 0,0 1 15,0 26-15,1 26 0,25 1 16,-26-1-16,27 26 16,-1 1-16,-26 25 0,27 1 15,-1-1-15,0 1 16,1-1-16,-1-25 0,-26 25 15</inkml:trace>
  <inkml:trace contextRef="#ctx0" brushRef="#br0" timeOffset="-19331">1710 1807 0,'0'-26'0,"-26"26"16,0 26 15,26 0-31,0 0 16,0 1-1,0-1-15,0 0 0,0 0 16,0 0-16,0 0 15,0 1-15,26-27 16,0 26-16,0-26 16,1-26-1,-1-1-15,-26 1 16,26 0-16,-26 0 0,0 0 16,0 0-16,0-1 15,0 1-15,0 0 0,-26 0 16,26 0-16,-26 26 15,-1 0-15,1 0 0,0 0 16</inkml:trace>
  <inkml:trace contextRef="#ctx0" brushRef="#br0" timeOffset="-20232">558 1781 0,'0'26'31,"26"-26"-15,-26 26 15,26 0 0,-26 1-15,0-1 15,0 0-31,0-52 94,0 0 140,-26-1-218,26 1-1,0 0 17,0 52 46,0 0-47,0 1-15,0-1-16,26 0 0,-26 0 15,0 0-15,0 0 0,0 1 16,0-1-16,0 0 15,0 0-15,0 0 0,27 1 16,-27-1-16,0 0 16,0 0-1,26 0-15,-26-52 110,0 52-32,0 0 62,26 1-93,-26-1-31,0 0-16,26 0 16,-26 0-1,26-26 1</inkml:trace>
  <inkml:trace contextRef="#ctx0" brushRef="#br0" timeOffset="-19698">1056 1859 0,'0'-26'16,"-27"52"15,1 1-15,26-1-16,-26 0 0,26 0 15,-26 0-15,26 0 0,0 1 16,0-1-16,0 0 16,0 0-16,26 0 0,0 1 15,0-27-15,-26 26 16,27-26-16,-1 0 15,0-26-15,0 26 0,0-27 16,1 1-16,-1 0 16,-26 0-16,0 0 15,0-1-15,0 1 0,0 0 16,0 0-16,-26 0 16,26 0-16,-27 26 15,27 26 1,-26-26-1,26 26-15</inkml:trace>
  <inkml:trace contextRef="#ctx0" brushRef="#br0" timeOffset="-16986">898 2802 0,'0'-26'16,"0"0"0,0 52 30,-26-26-46,0 0 0,0 26 16,0 0-16,0 0 0,-27-26 16,27 27-16,0-1 15,26 0-15,-26 0 0,26 0 16,0 0-16,0 1 0,26-27 16,0 26-16,0-26 15,27 26-15,-27-26 0,26 26 16,0-26-16,-25 26 15,25-26-15,-26 27 0,0-1 16,-26 0-16,0 0 16,-26 0-16,0 1 0,0-1 15,-27-26-15,1 26 0,26 0 16,-26-26-16,25 26 16,-25-26-16,26 0 0,0 0 15,26-26-15,-27 26 0,27-26 16</inkml:trace>
  <inkml:trace contextRef="#ctx0" brushRef="#br0" timeOffset="-16638">1160 2959 0,'27'0'0,"-1"-26"0,0 26 15,-52 26 1,0 0-1,-1 0 1,1 1 0,26-1-16,0 0 0,0 0 15,0 0-15,26 1 16,1-1 0,-1-26-16,0 0 0,0 0 15,0 0 1,0-26-16,1 26 0,-27-27 15,0 1-15,0 0 16,0 0-16,0 0 0,0-1 16,0 1-16,-27 0 0,27 0 15,-26 26-15,0 0 16,0 0 0</inkml:trace>
  <inkml:trace contextRef="#ctx0" brushRef="#br0" timeOffset="-16277">1422 2907 0,'0'-26'0,"26"26"16,-26-27 0,27 27-1,-1 27 1,0-1-1,0 0 1,0 0-16,-26 0 16,0 0-1,0 1 1,0-54 0,0 1-1,0 0 1,0 0-16,0 0 15,0 0-15,0-1 0,26 1 16,-26 0-16,0 0 16,27 26-16,-27-26 15</inkml:trace>
  <inkml:trace contextRef="#ctx0" brushRef="#br0" timeOffset="-15996">1736 2671 0,'0'-26'16,"0"0"0,27 26-16,-27-26 0,0-1 15,26 27 1,-26-26-16,26 26 31,-26 26-15,0 1-16,26-1 15,-26 0-15,0 0 16,0 0-16,26 0 0,-26 1 16,0-1-16,27 0 0,-27 0 15,26 0-15,-26 1 16,26-27-16,-26 26 0,26-26 16,0 0-1</inkml:trace>
  <inkml:trace contextRef="#ctx0" brushRef="#br0" timeOffset="-15857">1867 2750 0,'-26'0'15,"0"-27"-15,26 1 16,26 26 0,0 0-16,1-26 15,-1 26-15,0 0 0,0 0 16,-26-26-16</inkml:trace>
  <inkml:trace contextRef="#ctx0" brushRef="#br0" timeOffset="-12390">977 4007 0,'26'0'16,"-26"-27"-16,26 27 0,1-26 16,-1 0-1,-26 0 1,0 0-1,-26-1 1,-1 27 0,1 0-16,0 0 15,0 0-15,0 0 0,26 27 16,-27-27-16,1 26 16,26 0-16,0 0 15,0 0-15,0 1 0,0-1 16,26 0-16,-26 0 15,27 0-15,-27 0 0,26-26 16,-26 27-16,26-27 16,0-27-1,-26 1-15,0 0 16,26 0-16,-26 0 16,0 0-16,0-27 0,0 27 15,27 26-15,-27-26 0,0 0 16,26 52-1,-26 0-15,0 0 16,26 0-16,-26 1 16,0 25-16,26 0 0,-26-26 15,26 1-15,-26 25 0,0-26 16,27 0-16,-27 1 16</inkml:trace>
  <inkml:trace contextRef="#ctx0" brushRef="#br0" timeOffset="-12108">1396 3823 0,'0'-26'16,"0"52"15,0 0-15,0 1-1,0-1 1,26 0-16,0 0 16,1 0-16,-27 1 0,26-27 15,0 26-15,-26 0 16,26-26-16,-26 26 0,0 0 16,0 0-16,0 1 15,-26-27 1</inkml:trace>
  <inkml:trace contextRef="#ctx0" brushRef="#br0" timeOffset="-11926">1396 3876 0,'0'-27'16,"26"-25"-16,0 26 0,1 0 16,-1 0-16,0 26 15,0-27-15,0 27 0,0 0 16,1 0-16,-1 0 31,0 0-15</inkml:trace>
  <inkml:trace contextRef="#ctx0" brushRef="#br0" timeOffset="-10560">2077 3588 0,'0'-27'0,"26"27"15,-26-26 1,26 26 0,0 26-16,-26 1 0,27-27 15,-1 26-15,26 0 16,-26 0-16,1-26 0,-1 26 15,0 1-15,0-1 16,0-26-16,-26 26 16</inkml:trace>
  <inkml:trace contextRef="#ctx0" brushRef="#br0" timeOffset="-10337">2391 3430 0,'0'-26'16,"0"52"15,0 1-31,0-1 16,0 26-16,0-26 16,0 1-16,0 25 15,-26 0-15,0-25 0,26 25 16,-26-26-16,-1 0 15,1 0-15,0 1 0</inkml:trace>
  <inkml:trace contextRef="#ctx0" brushRef="#br0" timeOffset="-7834">1134 4818 0,'0'-26'16,"0"0"15,26 26-31,-26-26 31,-26 26 0,0 0-15,0 0-16,0 0 16,-1 26-1,1-26-15,0 26 0,0 0 16,0 0-16,-1 1 16,1-1-16,26 0 15,0 0-15,26-26 16,1 26-16,-1-26 0,0 27 15,0-27-15,27 0 0,-27 0 16,26 26-16,-26-26 16,1 0-16,-1 26 0,0-26 15,-26 26-15,-26 0 16,0-26 0,-1 27-16,1-1 0,-26-26 15,26 26-15,-1-26 16,-25 0-16,26 26 0,0-26 15,-1 0-15,1 0 16</inkml:trace>
  <inkml:trace contextRef="#ctx0" brushRef="#br0" timeOffset="-7404">1317 4714 0,'0'-27'16,"0"54"15,0-1-15,27-26-16,-27 26 16,26 0-16,0 0 15,0-26-15,-26 26 16,26-26-16,-26 27 0,27-27 15,-1 0-15,-26 26 16,26-26-16,-26-26 16,0-1-1,26 1 1,-26 0-16,0 0 16,0 0-1,0 52 1,0 0-1,0 26-15,0-25 0,0 25 16,26-26-16,-26 27 0,0-1 16,0 0-16,26-25 15,-26 25-15,0-26 0,27 0 16</inkml:trace>
  <inkml:trace contextRef="#ctx0" brushRef="#br0" timeOffset="-7169">1763 4478 0,'0'-26'0,"26"26"47,-26 26-47,0 0 0,0 0 16,26 0-1,-26 27-15,0-27 0,26 26 16,-26-25-16,0 25 16,0-26-16,0 0 0,0 0 15,0 1-15</inkml:trace>
  <inkml:trace contextRef="#ctx0" brushRef="#br0" timeOffset="-6666">1684 4844 0,'0'-26'15,"0"0"-15,0 0 0,0 0 16,0 0 0,26 26-16,0-27 15,1 27-15,-1-26 16,0 26-16,26-26 0,-25 26 16,25-26-16,0 26 0,-26-26 15,1 26-15,-1-27 16,0 27-16,-26-26 0,26 26 15,-26-26 1,-26 26 0,26-26-16,-26 26 15,0 0 1,26 26-16,0 0 0,-27-26 16,27 26-16,0 1 0,0-1 15,0 0-15,0 0 16,0 0-16,0 1 0,0-1 15,27 0 1,-1-26-16,0-26 31,-26 0-31,26-1 16,-26 1-16,0 0 0,0 0 16,0 0-16,26-1 15,-26 1-15,27 26 16,-27 26-1,0 1-15,26-27 16,-26 26-16,26 0 0,-26 0 16,0 0-16,26 1 15,-26-1-15</inkml:trace>
  <inkml:trace contextRef="#ctx0" brushRef="#br0" timeOffset="-6238">2339 4295 0,'-26'-27'0,"26"1"0,0 0 15,0 52 1,0 0 0,0 1-16,26-1 15,-26 0-15,0 0 0,26 0 16,-26 1-16,0-1 15,0 0-15,0 0 0,26 0 16,-26 0 0,0-52 15,0 0-15,0 0-16,26 26 15,-26-26-15,26 26 16,1-26-16,-1 26 0,0 0 15,0 0-15,0 0 16,-26 26 0,0 0-16,0 0 15,0 0-15,0 0 16,-26-26-16,0 27 0,0-1 16,0-26-16,-1 26 0,1-26 15,0 0-15,0 0 16</inkml:trace>
  <inkml:trace contextRef="#ctx0" brushRef="#br0" timeOffset="-6036">2653 4321 0,'26'0'15,"0"26"16,0 0-15,-26 0-16,27 1 16,-27-1-16,26 0 15,-26 0-15,0 0 16</inkml:trace>
  <inkml:trace contextRef="#ctx0" brushRef="#br0" timeOffset="-5884">2601 4007 0,'0'26'16</inkml:trace>
  <inkml:trace contextRef="#ctx0" brushRef="#br0" timeOffset="-5676">2784 4190 0,'26'0'0,"-26"-26"16,26 26-1,-26 26 1,26 0-16,1 0 15,-1 0-15,0 1 16,0-1 0,0 0-16,-26 0 15</inkml:trace>
  <inkml:trace contextRef="#ctx0" brushRef="#br0" timeOffset="-5531">3020 4111 0,'0'-26'15,"0"0"-15,-27 52 32,27 0-32,-26 0 0,0 27 15,0-1-15,0 27 0,-27-1 16</inkml:trace>
  <inkml:trace contextRef="#ctx0" brushRef="#br0" timeOffset="-4782">1448 5499 0,'-26'0'16,"26"-26"-1,0 52 16,26-26-31,-26 26 16,0 0-16,27-26 16,-27 27-16,0-1 0,26 0 15,-26 0-15,0 0 16</inkml:trace>
  <inkml:trace contextRef="#ctx0" brushRef="#br0" timeOffset="-4439">1815 5551 0,'0'27'47,"26"-27"-32,-26 26 1,0 0-1,0 0-15,0 0 16</inkml:trace>
  <inkml:trace contextRef="#ctx0" brushRef="#br0" timeOffset="-4007">1894 5316 0,'26'0'0,"0"-26"15,0-1 1,0 27 0,0-26-16,1 26 15,-1 0-15,0 26 32,-26 1-32,0-1 15,0 0-15,0 0 16,0 0-16,-26 1 0,26-1 15,0 0-15,0 0 16,26-26 0,0-26-1,0 26 1,1 0-16,-1-26 0,26 26 16,-26-26-16,1 26 15</inkml:trace>
  <inkml:trace contextRef="#ctx0" brushRef="#br0" timeOffset="-3785">2365 5316 0,'26'0'0,"-26"26"15,0 0 1,26-26-1,-26 26 1,0 1-16,0-1 16,0 0-1,0 0-15,0 0 16</inkml:trace>
  <inkml:trace contextRef="#ctx0" brushRef="#br0" timeOffset="-3335">2496 5159 0,'0'-26'0,"-26"26"16,26-27-16,0 1 0,-27 26 15,27-26-15,27 26 16,-1 0-1,0 0-15,-26-26 0,26 26 16,0 0-16,1 26 16,-27 0-1,0 0-15,0 1 16,0-1 0,0 0-1,26-26 48,0 0-48,0 0-15,0 26 16,0-26-16,1 0 16,-27 26-16,0 0 15,-27 1 1,1-27-16,0 26 15,0-26-15,0 0 0</inkml:trace>
  <inkml:trace contextRef="#ctx0" brushRef="#br0" timeOffset="-3168">2836 5185 0,'26'0'16,"1"-26"0</inkml:trace>
  <inkml:trace contextRef="#ctx0" brushRef="#br0" timeOffset="-3011">3150 5080 0,'27'0'15,"-1"0"1,0 0 0,-26-26-16</inkml:trace>
  <inkml:trace contextRef="#ctx0" brushRef="#br0" timeOffset="-480">558 1571 0,'-52'26'0,"-1"1"0,1 25 16,0-26-16,25 0 0,-25 27 15,26-27-15,0 26 16,-1 1-16,1-1 0,26 0 16,-26 1-16,0 25 15,26-25-15,-26 25 0,26 27 16,-26-26-16,26 25 0,-27-25 16,27 26-16,-26-1 15,26 1-15,0 26 0,0-26 16,0 0-16,0-1 0,0 1 15,0 0-15,26 0 16,-26-27-16,27 27 0,-27-27 16,26 27-16,-26-26 15,26-1-15,0 1 0,-26-1 16,26 27-16,0-26 0,1-1 16,-1 1-16,0-1 15,0 1-15,27-27 0,-27 27 16,26-1-16,-26 1 15,1-27-15,25 27 0,-26-27 16,0 1-16,27-1 0,-27 0 16,26 1-16,-26-1 15,27 0-15,-1-25 0,0 25 16,-25-26-16,25 0 16,0 27-16,1-27 0,25 0 15,-25 0-15,-1 0 0,0 27 16,27-27-16,-27 0 15,1 0-15,25 1 0,-25-1 16,-1-26-16,27 26 16,-27-26-16,0 26 0,27-26 15,-27 0-15,27 0 0,-27 0 16,27 0-16,-27 0 16,27-26-16,-27 26 0,0 0 15,27-26-15,-27 26 16,27-26-16,-27-1 0,1 27 15,25-26-15,-25 0 0,-1 0 16,0 0-16,1-27 16,-1 27-16,0-26 0,-25-1 15,25 1-15,-26-27 0,27 1 16,-27-1-16,26-25 16,-26 25-16,0-26 0,1 1 15,-1-1-15,0 0 16,0 0-16,-26 1 0,26-1 15,-26 0-15,0 0 16,0 1-16,0-1 0,0 0 16,-26 0-16,26-26 0,-26 27 15,0-1-15,0-26 16,-1 26-16,1-26 0,0 27 16,-26-1-16,26 0 15,-1 0-15,-25 27 0,0-1 16,-1-25-16,1 51 0,0-25 15,-27-1-15,27 27 16,-1-1-16,-25 1 0,25 0 16,27-1-16,-26 27 15,26-26-15,-1 25 0,1 1 16,-26 0-16,26 0 0,-1 0 16,-25 0-16,26-1 15,-26 1-15,-1 0 0,1 0 16,-27 0-16,27-1 0,-1 1 15,-25 0-15,26 0 16,-27 0-16,27 26 0,-1-27 16,1 1-16,-1 26 15,-25-26-15,26 26 0,-1 0 16,1-26-16,-27 26 0,27 0 16,0 0-16,-1 0 15,-25 0-15,25 0 0,1 0 16,-1 0-16,27 0 15,-26 0-15,0 26 0,-1-26 16,27 0-16,0 26 0,-27-26 16,27 0-16,0 26 15,0 1-15,0-27 16,26 26 0,-26-26-16,26 26 0,-27 0 31</inkml:trace>
  <inkml:trace contextRef="#ctx0" brushRef="#br0" timeOffset="39079">1710 0 0,'0'26'78,"0"1"-62,0 25-16,0-26 16,0 26-16,0 1 15,0 25-15,0 1 0,26-1 16,-26 1-16,0 26 0,0-27 16,0 27-16,0-26 15,0 25-15,0-25 0,0 0 16,0-27-16,0 26 15,0-25-15,0-27 0,0 0 16,-26 0-16,0-52 16,26 0-1,-26-26-15</inkml:trace>
  <inkml:trace contextRef="#ctx0" brushRef="#br0" timeOffset="39493">1448 1074 0,'-26'0'0,"0"0"0,0 0 15,52 26 17,-26 0-32,26 0 15,0 1-15,-26-1 0,27 0 16,-1 0-16,0 0 15,26 0-15,-26 1 0,1-1 16,-1 0-16,0 0 16,0-26-16,0 0 0,1 0 15,-1 0-15,0 0 0,0-26 16,0 0-16,-26 0 16,27 26-16,-1-27 15,-26 1-15,26 0 0,-26 0 16,26 0-16,-26 0 0,26-1 15,-26 1-15,0 0 16,0 0-16,0 52 31,-26 0-31,0 0 16,0 1-16,-27 25 0,1 0 16,26 1-16,-53-27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oakleafblog.blogspot.com/2011/01/windows-azure-and-cloud-computing-posts_11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freesvg.org/nicubunu-lock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40411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98274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14912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61764" y="899721"/>
            <a:ext cx="5352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CDS Data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How to sure all data for unauthorized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Row level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SQL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AMDP – ABAP Managed Data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CDS Table Functions</a:t>
            </a:r>
            <a:endParaRPr lang="it-IT" dirty="0">
              <a:solidFill>
                <a:srgbClr val="242424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DCL – Data Control Language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cds</a:t>
            </a:r>
            <a:r>
              <a:rPr lang="en-US" sz="2000" dirty="0"/>
              <a:t>, we have concept of data control through which we can control the outflow of data from </a:t>
            </a:r>
            <a:r>
              <a:rPr lang="en-US" sz="2000" dirty="0" err="1"/>
              <a:t>cds</a:t>
            </a:r>
            <a:r>
              <a:rPr lang="en-US" sz="2000" dirty="0"/>
              <a:t> view. The goal is to not let every SAP user access freely our data.</a:t>
            </a:r>
          </a:p>
          <a:p>
            <a:r>
              <a:rPr lang="en-US" sz="2000" dirty="0"/>
              <a:t>SAP is also known for reusability, when they come-up with CDS views in ABAP system, they don’t want to scrap everything. Rather new things should work along with old things to protect customer assets and increase reusability.</a:t>
            </a:r>
          </a:p>
          <a:p>
            <a:r>
              <a:rPr lang="en-US" sz="2000" b="1" u="sng" dirty="0"/>
              <a:t>Security basics in SAP -</a:t>
            </a:r>
            <a:r>
              <a:rPr lang="en-US" sz="2000" b="1" dirty="0"/>
              <a:t> </a:t>
            </a:r>
            <a:r>
              <a:rPr lang="en-US" sz="2000" i="1" dirty="0"/>
              <a:t> AUTHORITY-CHECK</a:t>
            </a:r>
            <a:endParaRPr lang="en-US" sz="2000" b="1" dirty="0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0E261260-8A43-44F1-B480-DA756B162F10}"/>
              </a:ext>
            </a:extLst>
          </p:cNvPr>
          <p:cNvSpPr/>
          <p:nvPr/>
        </p:nvSpPr>
        <p:spPr>
          <a:xfrm>
            <a:off x="9795570" y="3312965"/>
            <a:ext cx="503165" cy="546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33646DFC-47EA-4564-B6DE-F664F2CA0D3D}"/>
              </a:ext>
            </a:extLst>
          </p:cNvPr>
          <p:cNvSpPr/>
          <p:nvPr/>
        </p:nvSpPr>
        <p:spPr>
          <a:xfrm>
            <a:off x="9597205" y="3609976"/>
            <a:ext cx="503165" cy="546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01B2B357-BA66-4AFB-B4C7-3179C93087C3}"/>
              </a:ext>
            </a:extLst>
          </p:cNvPr>
          <p:cNvSpPr/>
          <p:nvPr/>
        </p:nvSpPr>
        <p:spPr>
          <a:xfrm>
            <a:off x="10100370" y="3537671"/>
            <a:ext cx="503165" cy="546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FCA492AD-B313-4551-840D-432AFC1B06ED}"/>
              </a:ext>
            </a:extLst>
          </p:cNvPr>
          <p:cNvSpPr/>
          <p:nvPr/>
        </p:nvSpPr>
        <p:spPr>
          <a:xfrm>
            <a:off x="9894752" y="3845552"/>
            <a:ext cx="503165" cy="546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73FCC-5982-4F7C-8717-A0A06C48A0D0}"/>
              </a:ext>
            </a:extLst>
          </p:cNvPr>
          <p:cNvSpPr/>
          <p:nvPr/>
        </p:nvSpPr>
        <p:spPr>
          <a:xfrm>
            <a:off x="7124087" y="4536834"/>
            <a:ext cx="1748118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Profiles</a:t>
            </a:r>
          </a:p>
          <a:p>
            <a:pPr algn="ctr"/>
            <a:r>
              <a:rPr lang="en-US" dirty="0"/>
              <a:t>(scope)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C52ECE6-0699-4C5C-AF2A-3682BF9297B1}"/>
              </a:ext>
            </a:extLst>
          </p:cNvPr>
          <p:cNvCxnSpPr>
            <a:stCxn id="5" idx="3"/>
            <a:endCxn id="10" idx="3"/>
          </p:cNvCxnSpPr>
          <p:nvPr/>
        </p:nvCxnSpPr>
        <p:spPr>
          <a:xfrm flipV="1">
            <a:off x="8872205" y="4312315"/>
            <a:ext cx="1096234" cy="4979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BB7F2043-9E5F-472C-972C-587969585F8E}"/>
              </a:ext>
            </a:extLst>
          </p:cNvPr>
          <p:cNvSpPr/>
          <p:nvPr/>
        </p:nvSpPr>
        <p:spPr>
          <a:xfrm>
            <a:off x="9445947" y="4627975"/>
            <a:ext cx="349623" cy="335673"/>
          </a:xfrm>
          <a:prstGeom prst="flowChartSummingJunc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C4D917-967E-4C30-BDE4-B745F87BE1FA}"/>
              </a:ext>
            </a:extLst>
          </p:cNvPr>
          <p:cNvSpPr/>
          <p:nvPr/>
        </p:nvSpPr>
        <p:spPr>
          <a:xfrm>
            <a:off x="6810323" y="3537671"/>
            <a:ext cx="2375647" cy="572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A754D9-31A6-44DC-8E1E-AEF4A791B67A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7998146" y="4110020"/>
            <a:ext cx="1" cy="426814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E2CC08-09C6-4A86-9A17-FC5C65AC9949}"/>
              </a:ext>
            </a:extLst>
          </p:cNvPr>
          <p:cNvSpPr/>
          <p:nvPr/>
        </p:nvSpPr>
        <p:spPr>
          <a:xfrm>
            <a:off x="9185970" y="3681695"/>
            <a:ext cx="403982" cy="3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0C494C9-32C3-480F-9C1C-B6E0CBBB3C42}"/>
              </a:ext>
            </a:extLst>
          </p:cNvPr>
          <p:cNvSpPr/>
          <p:nvPr/>
        </p:nvSpPr>
        <p:spPr>
          <a:xfrm>
            <a:off x="3953469" y="4524082"/>
            <a:ext cx="1864659" cy="572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 objects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1D795F-E647-467D-87AD-0E460FB6FAFD}"/>
              </a:ext>
            </a:extLst>
          </p:cNvPr>
          <p:cNvSpPr/>
          <p:nvPr/>
        </p:nvSpPr>
        <p:spPr>
          <a:xfrm>
            <a:off x="4569147" y="5465671"/>
            <a:ext cx="1398494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 fields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C5190DF-73BC-404D-982C-A0C35B6AC3D7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16200000" flipH="1">
            <a:off x="4892476" y="5089753"/>
            <a:ext cx="369240" cy="3825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ACEBCF-B985-4FDE-BA04-CF8E1F428490}"/>
              </a:ext>
            </a:extLst>
          </p:cNvPr>
          <p:cNvSpPr txBox="1"/>
          <p:nvPr/>
        </p:nvSpPr>
        <p:spPr>
          <a:xfrm>
            <a:off x="5408410" y="5096429"/>
            <a:ext cx="98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80DC987-22A9-4A89-B695-BD813B0AE9A5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5818128" y="3823846"/>
            <a:ext cx="992195" cy="9864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AF4FB22-459B-409B-B909-0B19784844B3}"/>
              </a:ext>
            </a:extLst>
          </p:cNvPr>
          <p:cNvSpPr/>
          <p:nvPr/>
        </p:nvSpPr>
        <p:spPr>
          <a:xfrm>
            <a:off x="7298899" y="5465670"/>
            <a:ext cx="1398494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Values field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D64619-F282-4788-BE15-D126E36957F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967641" y="5649446"/>
            <a:ext cx="1331258" cy="2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608ED6-6226-45E8-BCFB-21A529CEEA50}"/>
              </a:ext>
            </a:extLst>
          </p:cNvPr>
          <p:cNvCxnSpPr>
            <a:stCxn id="5" idx="2"/>
            <a:endCxn id="31" idx="0"/>
          </p:cNvCxnSpPr>
          <p:nvPr/>
        </p:nvCxnSpPr>
        <p:spPr>
          <a:xfrm>
            <a:off x="7998146" y="5083681"/>
            <a:ext cx="0" cy="38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5D135F-2E07-4AA5-8053-1867CE087762}"/>
              </a:ext>
            </a:extLst>
          </p:cNvPr>
          <p:cNvSpPr txBox="1"/>
          <p:nvPr/>
        </p:nvSpPr>
        <p:spPr>
          <a:xfrm>
            <a:off x="3912096" y="4110020"/>
            <a:ext cx="225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SU21 - ZHPC_CTRY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5988DF-EBA7-457D-B042-1BE7CC78E1B2}"/>
              </a:ext>
            </a:extLst>
          </p:cNvPr>
          <p:cNvSpPr txBox="1"/>
          <p:nvPr/>
        </p:nvSpPr>
        <p:spPr>
          <a:xfrm>
            <a:off x="8266638" y="3105489"/>
            <a:ext cx="15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PFCG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00A931-AB3C-4D68-B1A6-ED65113D6639}"/>
              </a:ext>
            </a:extLst>
          </p:cNvPr>
          <p:cNvSpPr/>
          <p:nvPr/>
        </p:nvSpPr>
        <p:spPr>
          <a:xfrm>
            <a:off x="1251189" y="3925828"/>
            <a:ext cx="2131403" cy="572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 Class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5BC14B3-8638-483D-8112-DDA0D211696E}"/>
              </a:ext>
            </a:extLst>
          </p:cNvPr>
          <p:cNvCxnSpPr>
            <a:stCxn id="34" idx="2"/>
            <a:endCxn id="20" idx="1"/>
          </p:cNvCxnSpPr>
          <p:nvPr/>
        </p:nvCxnSpPr>
        <p:spPr>
          <a:xfrm rot="16200000" flipH="1">
            <a:off x="2979140" y="3835928"/>
            <a:ext cx="312080" cy="16365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10523E-0871-4EF7-B27B-B2C6864CCC62}"/>
              </a:ext>
            </a:extLst>
          </p:cNvPr>
          <p:cNvSpPr txBox="1"/>
          <p:nvPr/>
        </p:nvSpPr>
        <p:spPr>
          <a:xfrm>
            <a:off x="2542661" y="4863301"/>
            <a:ext cx="124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5FF424-8A06-489E-A02E-FA0D87D32BC7}"/>
              </a:ext>
            </a:extLst>
          </p:cNvPr>
          <p:cNvSpPr txBox="1"/>
          <p:nvPr/>
        </p:nvSpPr>
        <p:spPr>
          <a:xfrm>
            <a:off x="4569147" y="5833223"/>
            <a:ext cx="248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ACTVT</a:t>
            </a:r>
          </a:p>
          <a:p>
            <a:r>
              <a:rPr lang="en-US" dirty="0"/>
              <a:t>SU20 - ZH_COUNTRY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617221-29BB-4E4F-A401-683204EF7FEB}"/>
              </a:ext>
            </a:extLst>
          </p:cNvPr>
          <p:cNvSpPr txBox="1"/>
          <p:nvPr/>
        </p:nvSpPr>
        <p:spPr>
          <a:xfrm>
            <a:off x="1501611" y="3599779"/>
            <a:ext cx="225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SU21 - ZHPC</a:t>
            </a:r>
          </a:p>
        </p:txBody>
      </p:sp>
    </p:spTree>
    <p:extLst>
      <p:ext uri="{BB962C8B-B14F-4D97-AF65-F5344CB8AC3E}">
        <p14:creationId xmlns:p14="http://schemas.microsoft.com/office/powerpoint/2010/main" val="42470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Use case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My company has recently adopted S/4HANA, I created one CDS view for business partner. Now this view contains country also.</a:t>
            </a:r>
          </a:p>
          <a:p>
            <a:pPr marL="457200" indent="-457200">
              <a:buAutoNum type="arabicPeriod"/>
            </a:pPr>
            <a:r>
              <a:rPr lang="en-US" sz="2000" dirty="0"/>
              <a:t>Anyone in our system who has user, has free access to all the data</a:t>
            </a:r>
          </a:p>
          <a:p>
            <a:pPr marL="457200" indent="-457200">
              <a:buAutoNum type="arabicPeriod"/>
            </a:pPr>
            <a:r>
              <a:rPr lang="en-US" sz="2000" dirty="0"/>
              <a:t>My business is in multiple country, a sales manager sitting in India when open this view/app seeing all the customers from other countries and same for other country. We want a row level security based on </a:t>
            </a:r>
            <a:r>
              <a:rPr lang="en-US" sz="2000" b="1" dirty="0"/>
              <a:t>country (scope).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AC5F86-5FA9-41D9-8FE4-A8300DEF5A69}"/>
              </a:ext>
            </a:extLst>
          </p:cNvPr>
          <p:cNvSpPr/>
          <p:nvPr/>
        </p:nvSpPr>
        <p:spPr>
          <a:xfrm>
            <a:off x="3874417" y="4870049"/>
            <a:ext cx="3393650" cy="1404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6868-2513-4955-B3D2-FF9A35217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7912" y="3135625"/>
            <a:ext cx="1426660" cy="142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52928-BEDB-412A-8899-8DDB695C931B}"/>
              </a:ext>
            </a:extLst>
          </p:cNvPr>
          <p:cNvSpPr txBox="1"/>
          <p:nvPr/>
        </p:nvSpPr>
        <p:spPr>
          <a:xfrm>
            <a:off x="3874417" y="3781098"/>
            <a:ext cx="1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CDS-DCL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B99B5-6116-4897-8AD5-BA475F97B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8829723" y="3750138"/>
            <a:ext cx="1577468" cy="7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SQL Scripting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SQL Script is an extension of SQL in HANA. Using SQL we can only perform CRUD operation. SQL Script allows developers to push down logic deep into HANA DB.</a:t>
            </a:r>
          </a:p>
          <a:p>
            <a:r>
              <a:rPr lang="en-US" sz="2000" dirty="0"/>
              <a:t>It provides the capability for writing imperative logic which includes </a:t>
            </a:r>
            <a:r>
              <a:rPr lang="en-US" sz="2000" dirty="0" err="1"/>
              <a:t>IF..Else</a:t>
            </a:r>
            <a:r>
              <a:rPr lang="en-US" sz="2000" dirty="0"/>
              <a:t>, Loops, </a:t>
            </a:r>
            <a:r>
              <a:rPr lang="en-US" sz="2000" dirty="0" err="1"/>
              <a:t>exceptionhandling</a:t>
            </a:r>
            <a:r>
              <a:rPr lang="en-US" sz="2000" dirty="0"/>
              <a:t> etc.</a:t>
            </a:r>
          </a:p>
          <a:p>
            <a:r>
              <a:rPr lang="en-US" sz="2000" dirty="0"/>
              <a:t>CDS views cannot be debugged, but SQL Script can.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DC4ED3-24AF-4788-A165-0C240C3B5BFF}"/>
              </a:ext>
            </a:extLst>
          </p:cNvPr>
          <p:cNvSpPr/>
          <p:nvPr/>
        </p:nvSpPr>
        <p:spPr>
          <a:xfrm>
            <a:off x="1198181" y="2726703"/>
            <a:ext cx="3026004" cy="1404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98C250-935E-4588-A693-4EF26A83DAAA}"/>
              </a:ext>
            </a:extLst>
          </p:cNvPr>
          <p:cNvSpPr/>
          <p:nvPr/>
        </p:nvSpPr>
        <p:spPr>
          <a:xfrm>
            <a:off x="1198181" y="4769963"/>
            <a:ext cx="3026004" cy="1090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2EE135-F02A-40D0-9593-8606899419B4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2711183" y="4131297"/>
            <a:ext cx="0" cy="6386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BF2658B-CA0F-4ADE-A083-2EBB08598E27}"/>
              </a:ext>
            </a:extLst>
          </p:cNvPr>
          <p:cNvSpPr/>
          <p:nvPr/>
        </p:nvSpPr>
        <p:spPr>
          <a:xfrm>
            <a:off x="3733014" y="5420412"/>
            <a:ext cx="641023" cy="622169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748C7B-029F-4E26-8556-F0BAB4342440}"/>
              </a:ext>
            </a:extLst>
          </p:cNvPr>
          <p:cNvSpPr/>
          <p:nvPr/>
        </p:nvSpPr>
        <p:spPr>
          <a:xfrm>
            <a:off x="4647414" y="3202920"/>
            <a:ext cx="1951349" cy="744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in ABAP</a:t>
            </a: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C7F08C68-0BEB-4009-85D6-7158BC1BA3D2}"/>
              </a:ext>
            </a:extLst>
          </p:cNvPr>
          <p:cNvSpPr/>
          <p:nvPr/>
        </p:nvSpPr>
        <p:spPr>
          <a:xfrm>
            <a:off x="7021992" y="3224129"/>
            <a:ext cx="735291" cy="7022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6A703-638E-4342-B95C-B56176713E1F}"/>
              </a:ext>
            </a:extLst>
          </p:cNvPr>
          <p:cNvSpPr txBox="1"/>
          <p:nvPr/>
        </p:nvSpPr>
        <p:spPr>
          <a:xfrm>
            <a:off x="8003357" y="3249394"/>
            <a:ext cx="372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&lt;&lt;MARKER INTERFACE&gt;&gt;</a:t>
            </a:r>
          </a:p>
          <a:p>
            <a:r>
              <a:rPr lang="en-US" dirty="0"/>
              <a:t>IF_AMDP_MARKER_HDB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D299FB9-B0C6-4287-9551-81AEA610988A}"/>
              </a:ext>
            </a:extLst>
          </p:cNvPr>
          <p:cNvSpPr/>
          <p:nvPr/>
        </p:nvSpPr>
        <p:spPr>
          <a:xfrm>
            <a:off x="5458120" y="3947637"/>
            <a:ext cx="4270336" cy="821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EE1F8-DC6A-43AE-A1B8-2F6C491F8964}"/>
              </a:ext>
            </a:extLst>
          </p:cNvPr>
          <p:cNvSpPr txBox="1"/>
          <p:nvPr/>
        </p:nvSpPr>
        <p:spPr>
          <a:xfrm>
            <a:off x="6353667" y="4774081"/>
            <a:ext cx="329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AMDP – ABAP MANAGED DATA PROCEDURE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E19CEE7-5606-42B1-867A-A1F0CD171B9E}"/>
                  </a:ext>
                </a:extLst>
              </p14:cNvPr>
              <p14:cNvContentPartPr/>
              <p14:nvPr/>
            </p14:nvContentPartPr>
            <p14:xfrm>
              <a:off x="2507352" y="3620012"/>
              <a:ext cx="471960" cy="1170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E19CEE7-5606-42B1-867A-A1F0CD171B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352" y="3611012"/>
                <a:ext cx="4896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E0E82EC-4966-4AB3-93AB-F6686A48BF9A}"/>
                  </a:ext>
                </a:extLst>
              </p14:cNvPr>
              <p14:cNvContentPartPr/>
              <p14:nvPr/>
            </p14:nvContentPartPr>
            <p14:xfrm>
              <a:off x="2450832" y="4939412"/>
              <a:ext cx="1473120" cy="718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E0E82EC-4966-4AB3-93AB-F6686A48BF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832" y="4930412"/>
                <a:ext cx="149076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D818715-2BCE-4188-838E-A7B6E3A2E344}"/>
                  </a:ext>
                </a:extLst>
              </p14:cNvPr>
              <p14:cNvContentPartPr/>
              <p14:nvPr/>
            </p14:nvContentPartPr>
            <p14:xfrm>
              <a:off x="100752" y="2780852"/>
              <a:ext cx="2011320" cy="22377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D818715-2BCE-4188-838E-A7B6E3A2E3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52" y="2771852"/>
                <a:ext cx="2028960" cy="2255400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8E69CE65-AF39-4C2A-A10E-E3F1CB0C8C94}"/>
              </a:ext>
            </a:extLst>
          </p:cNvPr>
          <p:cNvSpPr txBox="1"/>
          <p:nvPr/>
        </p:nvSpPr>
        <p:spPr>
          <a:xfrm>
            <a:off x="5058981" y="5725249"/>
            <a:ext cx="6146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https://help.sap.com/docs/SAP_HANA_PLATFORM/de2486ee947e43e684d39702027f8a94/6b2f29bbddcc431da72d9602a3049d93.html</a:t>
            </a:r>
          </a:p>
        </p:txBody>
      </p:sp>
    </p:spTree>
    <p:extLst>
      <p:ext uri="{BB962C8B-B14F-4D97-AF65-F5344CB8AC3E}">
        <p14:creationId xmlns:p14="http://schemas.microsoft.com/office/powerpoint/2010/main" val="304318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AMDP – ABAP Managed Data Procedure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an ABAP class in which we add a marker interface IF_AMDP_MARKER_HDB. </a:t>
            </a:r>
          </a:p>
          <a:p>
            <a:r>
              <a:rPr lang="en-US" sz="2000" dirty="0"/>
              <a:t>An AMDP is a method which contains SQL Script code, the code will be compiled and executed in HANADB</a:t>
            </a:r>
          </a:p>
          <a:p>
            <a:r>
              <a:rPr lang="en-US" sz="2000" dirty="0"/>
              <a:t>It will create a HANA procedure, so it’s a code to data paradigm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/>
              <a:t>The class can contain normal </a:t>
            </a:r>
            <a:r>
              <a:rPr lang="en-US" sz="2000" dirty="0" err="1"/>
              <a:t>abap</a:t>
            </a:r>
            <a:r>
              <a:rPr lang="en-US" sz="2000" dirty="0"/>
              <a:t> methods and </a:t>
            </a:r>
            <a:r>
              <a:rPr lang="en-US" sz="2000" dirty="0" err="1"/>
              <a:t>amdp</a:t>
            </a:r>
            <a:r>
              <a:rPr lang="en-US" sz="2000" dirty="0"/>
              <a:t> methods but merging of </a:t>
            </a:r>
            <a:r>
              <a:rPr lang="en-US" sz="2000" dirty="0" err="1"/>
              <a:t>abap</a:t>
            </a:r>
            <a:r>
              <a:rPr lang="en-US" sz="2000" dirty="0"/>
              <a:t> code with </a:t>
            </a:r>
            <a:r>
              <a:rPr lang="en-US" sz="2000" dirty="0" err="1"/>
              <a:t>sql</a:t>
            </a:r>
            <a:r>
              <a:rPr lang="en-US" sz="2000" dirty="0"/>
              <a:t> script code is not allowed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/>
              <a:t>All the </a:t>
            </a:r>
            <a:r>
              <a:rPr lang="en-US" sz="2000" dirty="0" err="1"/>
              <a:t>amdp</a:t>
            </a:r>
            <a:r>
              <a:rPr lang="en-US" sz="2000" dirty="0"/>
              <a:t> methods are static which means to call them we use class name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/>
              <a:t>We cannot pass deep nested structure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/>
              <a:t>We cannot use changing parameters, only import and export are allowed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/>
              <a:t>All the parameters will be passed by value in </a:t>
            </a:r>
            <a:r>
              <a:rPr lang="en-US" sz="2000" dirty="0" err="1"/>
              <a:t>abap</a:t>
            </a:r>
            <a:endParaRPr lang="en-US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/>
              <a:t>AMDP can only be created via ECLIPSE tool not SAPGUI</a:t>
            </a:r>
          </a:p>
        </p:txBody>
      </p:sp>
    </p:spTree>
    <p:extLst>
      <p:ext uri="{BB962C8B-B14F-4D97-AF65-F5344CB8AC3E}">
        <p14:creationId xmlns:p14="http://schemas.microsoft.com/office/powerpoint/2010/main" val="172815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CDS Table function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CDS Table function always returns one table result. This is technically a CDS view which calls the AMDP class. The benefit is that the result of this </a:t>
            </a:r>
            <a:r>
              <a:rPr lang="en-US" sz="2000" dirty="0" err="1"/>
              <a:t>cds</a:t>
            </a:r>
            <a:r>
              <a:rPr lang="en-US" sz="2000" dirty="0"/>
              <a:t> table function can be combined with another </a:t>
            </a:r>
            <a:r>
              <a:rPr lang="en-US" sz="2000" dirty="0" err="1"/>
              <a:t>cds</a:t>
            </a:r>
            <a:r>
              <a:rPr lang="en-US" sz="2000" dirty="0"/>
              <a:t> views using joins or association. </a:t>
            </a:r>
          </a:p>
          <a:p>
            <a:endParaRPr lang="en-US" sz="2000" dirty="0"/>
          </a:p>
          <a:p>
            <a:r>
              <a:rPr lang="en-US" sz="2000" dirty="0"/>
              <a:t>The output table will be same as the skeleton/structure of the </a:t>
            </a:r>
            <a:r>
              <a:rPr lang="en-US" sz="2000" dirty="0" err="1"/>
              <a:t>cds</a:t>
            </a:r>
            <a:r>
              <a:rPr lang="en-US" sz="2000"/>
              <a:t> view.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724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32154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10208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18018</TotalTime>
  <Words>715</Words>
  <Application>Microsoft Office PowerPoint</Application>
  <PresentationFormat>Widescreen</PresentationFormat>
  <Paragraphs>118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Open Sans</vt:lpstr>
      <vt:lpstr>Segoe UI Black</vt:lpstr>
      <vt:lpstr>Symbol</vt:lpstr>
      <vt:lpstr>Office Theme</vt:lpstr>
      <vt:lpstr>PowerPoint Presentation</vt:lpstr>
      <vt:lpstr>PowerPoint Presentation</vt:lpstr>
      <vt:lpstr>DCL – Data Control Language</vt:lpstr>
      <vt:lpstr>Use case</vt:lpstr>
      <vt:lpstr>SQL Scripting</vt:lpstr>
      <vt:lpstr>AMDP – ABAP Managed Data Procedure</vt:lpstr>
      <vt:lpstr>CDS Table function</vt:lpstr>
      <vt:lpstr>Title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1243</cp:revision>
  <dcterms:created xsi:type="dcterms:W3CDTF">2016-07-10T03:33:26Z</dcterms:created>
  <dcterms:modified xsi:type="dcterms:W3CDTF">2022-04-26T16:11:18Z</dcterms:modified>
</cp:coreProperties>
</file>